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522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233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763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424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68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58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3382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9206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36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5654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603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3440D-9036-4737-B986-38BECB048034}" type="datetimeFigureOut">
              <a:rPr lang="en-US" smtClean="0"/>
              <a:t>09-Jul-21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1FADE89-3F52-4C69-B35D-C53A70E30E9B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22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14619-09C3-41FC-9337-56AD45435D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Question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CC827D-828A-4066-99DE-8CAE0F1943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Submitted by Jamil </a:t>
            </a:r>
            <a:r>
              <a:rPr lang="en-US" dirty="0" err="1"/>
              <a:t>Rayhan</a:t>
            </a:r>
            <a:endParaRPr lang="en-US" dirty="0"/>
          </a:p>
          <a:p>
            <a:r>
              <a:rPr lang="en-US" dirty="0"/>
              <a:t>ID: 18CSE061</a:t>
            </a:r>
          </a:p>
        </p:txBody>
      </p:sp>
    </p:spTree>
    <p:extLst>
      <p:ext uri="{BB962C8B-B14F-4D97-AF65-F5344CB8AC3E}">
        <p14:creationId xmlns:p14="http://schemas.microsoft.com/office/powerpoint/2010/main" val="2416506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BD5C3-E306-419C-A5E1-A321AE88E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Question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D969BD7-FDD6-494A-9B71-B1FE70CD6CA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Font typeface="Wingdings" panose="05000000000000000000" pitchFamily="2" charset="2"/>
                  <a:buChar char="v"/>
                </a:pPr>
                <a:r>
                  <a:rPr lang="en-US" sz="2800" dirty="0"/>
                  <a:t>Implementation of the following Boolean function with one 4x1 multiplexer and external gates.</a:t>
                </a:r>
              </a:p>
              <a:p>
                <a:pPr marL="914400" lvl="2" indent="0">
                  <a:buNone/>
                </a:pPr>
                <a:r>
                  <a:rPr lang="en-US" sz="2800" dirty="0"/>
                  <a:t>    F(A,B,C,D)=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pt-BR" sz="2800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(1,3,4,11,12,13,14,15)</m:t>
                        </m:r>
                      </m:e>
                    </m:nary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D969BD7-FDD6-494A-9B71-B1FE70CD6CA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53" t="-5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432227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B7EA4-AC48-4F3D-9D3A-EC38839D5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721" y="147294"/>
            <a:ext cx="2961104" cy="1049235"/>
          </a:xfrm>
        </p:spPr>
        <p:txBody>
          <a:bodyPr/>
          <a:lstStyle/>
          <a:p>
            <a:r>
              <a:rPr lang="en-US" dirty="0"/>
              <a:t>Truth Table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DCAD765-74B4-4E5B-9762-D11BD4D413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9743516"/>
              </p:ext>
            </p:extLst>
          </p:nvPr>
        </p:nvGraphicFramePr>
        <p:xfrm>
          <a:off x="3584448" y="0"/>
          <a:ext cx="4645152" cy="6217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10182">
                  <a:extLst>
                    <a:ext uri="{9D8B030D-6E8A-4147-A177-3AD203B41FA5}">
                      <a16:colId xmlns:a16="http://schemas.microsoft.com/office/drawing/2014/main" val="1212552377"/>
                    </a:ext>
                  </a:extLst>
                </a:gridCol>
                <a:gridCol w="895350">
                  <a:extLst>
                    <a:ext uri="{9D8B030D-6E8A-4147-A177-3AD203B41FA5}">
                      <a16:colId xmlns:a16="http://schemas.microsoft.com/office/drawing/2014/main" val="801112115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228963684"/>
                    </a:ext>
                  </a:extLst>
                </a:gridCol>
                <a:gridCol w="781050">
                  <a:extLst>
                    <a:ext uri="{9D8B030D-6E8A-4147-A177-3AD203B41FA5}">
                      <a16:colId xmlns:a16="http://schemas.microsoft.com/office/drawing/2014/main" val="3702281213"/>
                    </a:ext>
                  </a:extLst>
                </a:gridCol>
                <a:gridCol w="1248945">
                  <a:extLst>
                    <a:ext uri="{9D8B030D-6E8A-4147-A177-3AD203B41FA5}">
                      <a16:colId xmlns:a16="http://schemas.microsoft.com/office/drawing/2014/main" val="995581899"/>
                    </a:ext>
                  </a:extLst>
                </a:gridCol>
              </a:tblGrid>
              <a:tr h="12494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279217858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6560668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975255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5742385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739473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904044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2674362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531896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035691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2181599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309766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5526756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231468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724715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092648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mpd="sng">
                      <a:noFill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0278214"/>
                  </a:ext>
                </a:extLst>
              </a:tr>
              <a:tr h="34402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R w="12700" cmpd="sng">
                      <a:noFill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590021"/>
                  </a:ext>
                </a:extLst>
              </a:tr>
            </a:tbl>
          </a:graphicData>
        </a:graphic>
      </p:graphicFrame>
      <p:sp>
        <p:nvSpPr>
          <p:cNvPr id="6" name="Right Brace 5">
            <a:extLst>
              <a:ext uri="{FF2B5EF4-FFF2-40B4-BE49-F238E27FC236}">
                <a16:creationId xmlns:a16="http://schemas.microsoft.com/office/drawing/2014/main" id="{69200D40-3597-4F60-B533-9657F19C238B}"/>
              </a:ext>
            </a:extLst>
          </p:cNvPr>
          <p:cNvSpPr/>
          <p:nvPr/>
        </p:nvSpPr>
        <p:spPr>
          <a:xfrm>
            <a:off x="8311896" y="438912"/>
            <a:ext cx="576072" cy="1298448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28F9EF8E-2CBC-4C33-8BE0-F93535E38CA8}"/>
              </a:ext>
            </a:extLst>
          </p:cNvPr>
          <p:cNvSpPr/>
          <p:nvPr/>
        </p:nvSpPr>
        <p:spPr>
          <a:xfrm>
            <a:off x="8311896" y="1889760"/>
            <a:ext cx="576072" cy="1298448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605FF2B4-B97A-4B8E-A724-26B863194AFB}"/>
              </a:ext>
            </a:extLst>
          </p:cNvPr>
          <p:cNvSpPr/>
          <p:nvPr/>
        </p:nvSpPr>
        <p:spPr>
          <a:xfrm>
            <a:off x="8311896" y="3340608"/>
            <a:ext cx="576072" cy="1298448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FBE469C0-47B4-4ADC-A669-F9B7520CBDBB}"/>
              </a:ext>
            </a:extLst>
          </p:cNvPr>
          <p:cNvSpPr/>
          <p:nvPr/>
        </p:nvSpPr>
        <p:spPr>
          <a:xfrm>
            <a:off x="8311896" y="4898136"/>
            <a:ext cx="576072" cy="1298448"/>
          </a:xfrm>
          <a:prstGeom prst="righ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F1EA41-50FA-41FD-9BF5-3DBEEB70962A}"/>
              </a:ext>
            </a:extLst>
          </p:cNvPr>
          <p:cNvSpPr txBox="1"/>
          <p:nvPr/>
        </p:nvSpPr>
        <p:spPr>
          <a:xfrm>
            <a:off x="8970261" y="764971"/>
            <a:ext cx="851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AB=00</a:t>
            </a:r>
          </a:p>
          <a:p>
            <a:r>
              <a:rPr lang="en-US" dirty="0"/>
              <a:t>F=D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03D3CE-E457-4452-BC8D-0C9A49CE395D}"/>
              </a:ext>
            </a:extLst>
          </p:cNvPr>
          <p:cNvSpPr txBox="1"/>
          <p:nvPr/>
        </p:nvSpPr>
        <p:spPr>
          <a:xfrm>
            <a:off x="8970262" y="2077319"/>
            <a:ext cx="12435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AB=01</a:t>
            </a:r>
          </a:p>
          <a:p>
            <a:r>
              <a:rPr lang="en-US" dirty="0"/>
              <a:t>F=C’D’</a:t>
            </a:r>
          </a:p>
          <a:p>
            <a:r>
              <a:rPr lang="en-US" dirty="0"/>
              <a:t>  =(C+D)’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65299B-8FA0-49E3-85EF-650AC375C069}"/>
              </a:ext>
            </a:extLst>
          </p:cNvPr>
          <p:cNvSpPr txBox="1"/>
          <p:nvPr/>
        </p:nvSpPr>
        <p:spPr>
          <a:xfrm>
            <a:off x="8970262" y="3666666"/>
            <a:ext cx="851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AB=10</a:t>
            </a:r>
          </a:p>
          <a:p>
            <a:r>
              <a:rPr lang="en-US" dirty="0"/>
              <a:t>F=CD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13963B-0AF2-4DAB-A7E2-4F10DE1A38E0}"/>
              </a:ext>
            </a:extLst>
          </p:cNvPr>
          <p:cNvSpPr txBox="1"/>
          <p:nvPr/>
        </p:nvSpPr>
        <p:spPr>
          <a:xfrm>
            <a:off x="8970263" y="5224194"/>
            <a:ext cx="851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AB=11</a:t>
            </a:r>
          </a:p>
          <a:p>
            <a:r>
              <a:rPr lang="en-US" dirty="0"/>
              <a:t>F=1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103CA9-26FF-43E2-97F1-A7C336B3B189}"/>
              </a:ext>
            </a:extLst>
          </p:cNvPr>
          <p:cNvSpPr txBox="1"/>
          <p:nvPr/>
        </p:nvSpPr>
        <p:spPr>
          <a:xfrm>
            <a:off x="1536192" y="1338655"/>
            <a:ext cx="18318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 is to find out the input output relationship</a:t>
            </a:r>
          </a:p>
        </p:txBody>
      </p:sp>
    </p:spTree>
    <p:extLst>
      <p:ext uri="{BB962C8B-B14F-4D97-AF65-F5344CB8AC3E}">
        <p14:creationId xmlns:p14="http://schemas.microsoft.com/office/powerpoint/2010/main" val="3922759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B8DF4-5085-4E01-B17D-535054222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15F888-11CE-40D3-9DD8-CF3707C564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0864" y="2016124"/>
            <a:ext cx="6647687" cy="4037357"/>
          </a:xfrm>
        </p:spPr>
      </p:pic>
    </p:spTree>
    <p:extLst>
      <p:ext uri="{BB962C8B-B14F-4D97-AF65-F5344CB8AC3E}">
        <p14:creationId xmlns:p14="http://schemas.microsoft.com/office/powerpoint/2010/main" val="28484308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9A9EB-9857-4807-AA16-90D8D8A7BD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4336195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76</TotalTime>
  <Words>167</Words>
  <Application>Microsoft Office PowerPoint</Application>
  <PresentationFormat>Widescreen</PresentationFormat>
  <Paragraphs>104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Cambria Math</vt:lpstr>
      <vt:lpstr>Palatino Linotype</vt:lpstr>
      <vt:lpstr>Wingdings</vt:lpstr>
      <vt:lpstr>Gallery</vt:lpstr>
      <vt:lpstr>Question 3</vt:lpstr>
      <vt:lpstr>Question</vt:lpstr>
      <vt:lpstr>Truth Table</vt:lpstr>
      <vt:lpstr>Circuit Diagram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Question 3</dc:title>
  <dc:creator>Hasebul Hasan</dc:creator>
  <cp:lastModifiedBy>Hasebul Hasan</cp:lastModifiedBy>
  <cp:revision>9</cp:revision>
  <dcterms:created xsi:type="dcterms:W3CDTF">2021-07-09T03:01:17Z</dcterms:created>
  <dcterms:modified xsi:type="dcterms:W3CDTF">2021-07-09T04:18:04Z</dcterms:modified>
</cp:coreProperties>
</file>

<file path=docProps/thumbnail.jpeg>
</file>